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CFC7-0779-40D8-8A54-BC18E0BDA7B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54DC-3BB3-4983-ADE4-177FA521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7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5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9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8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3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61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806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25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96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954DC-3BB3-4983-ADE4-177FA52155C9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1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6367-AD60-41A4-9826-70216DF8C643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2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B2E7-887A-4B6F-B0CF-660256A44C93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2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2DE8-AB9F-49EA-BD44-B27E49B06A24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6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CA64-E9F9-416D-AD09-D5A791DCB9A3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2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9B47-6529-4BE6-ABA4-36AE596A7B98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2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47F4-6C68-42E2-9154-76C1FE0B35FA}" type="datetime1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EB83-54B8-4713-AD8F-425DF4F735A5}" type="datetime1">
              <a:rPr lang="ru-RU" smtClean="0"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9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B737-DA3A-403A-97DD-96AC09DFF4C8}" type="datetime1">
              <a:rPr lang="ru-RU" smtClean="0"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EC6B-E9E3-4F1B-B1E5-7E28CC7070E5}" type="datetime1">
              <a:rPr lang="ru-RU" smtClean="0"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1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0E56-4721-4A61-8892-446A70F54C31}" type="datetime1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6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7AA4-B72A-4C61-8866-8905D45B5EB8}" type="datetime1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4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2CC5-F021-4CBF-9B6B-9A1B128C3033}" type="datetime1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D630-5513-4FE1-BD76-BBC803B66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8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5242" y="0"/>
            <a:ext cx="9994231" cy="23876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Межрегиональная научно-практическая конференция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 «Сохранение историко-культурного и духовно-нравственного наследия казачества в России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на современном этапе: опыт Ямало-Ненецкого автономного округа»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0546" y="1634266"/>
            <a:ext cx="10523622" cy="2213811"/>
          </a:xfrm>
        </p:spPr>
        <p:txBody>
          <a:bodyPr>
            <a:no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Диалог-клуб «Современные информационные технологии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службе казачества»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«Система распространения информации: опыт, проблемы, перспективы»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декабря 2017 года г. Салехард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4509691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 пресс-службы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Синодального комитета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взаимодействию с казачеством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Селиванова Наталья Александровна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/>
              <a:t>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8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pic>
        <p:nvPicPr>
          <p:cNvPr id="5" name="Рисунок 4" descr="C:\Users\me\Pictures\МК у храма иБМ ОиУ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77" y="304801"/>
            <a:ext cx="8210422" cy="587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Users\me\Pictures\МК у храма иБМ ОиУ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77" y="392304"/>
            <a:ext cx="8210422" cy="587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4025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6036" y="248711"/>
            <a:ext cx="2711000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Основные цели</a:t>
            </a:r>
            <a:endParaRPr lang="ru-RU" sz="16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036" y="1033408"/>
            <a:ext cx="6951628" cy="49767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Обозначить «точки роста» в связи с запросом профессиональной аудитории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способности к установлению доверия к теме соработничества Церкви и казачества через личную этику казака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Скорректировать знание базовых техник работы с информацией, включая визуальные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Уточнить представления об индикаторах эффективности в работе с медиа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Сформулировать наблюдающиеся тренды в развитии медиа-сообщества в ближайшие год-два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532" y="489160"/>
            <a:ext cx="4512703" cy="3387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82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4804" y="403271"/>
            <a:ext cx="11060332" cy="55107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Если вам нужна публичность, значит, нужна эффективность в работе с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</a:p>
          <a:p>
            <a:pPr lvl="0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этого следует ясно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понимать:</a:t>
            </a:r>
          </a:p>
          <a:p>
            <a:pPr lvl="0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находитесь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 хотите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быть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 можете владеть информационным пространством, чтобы главные смыслы деятельности казаков были заметными 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доминирующими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ru-RU" sz="1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872" y="1194739"/>
            <a:ext cx="4779264" cy="2927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22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8368" y="597408"/>
            <a:ext cx="110581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Русская Православная Церковь обязана представлять свои интересы</a:t>
            </a: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Спокойно, оперативно и постоянно представлять свои интересы</a:t>
            </a: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Также, как и казачество - привлекать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медийную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поддержку, действуя, прежде всего, на основании Концепции Русской Православной Церкви по духовному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окормлению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казачества и Устава своего общества.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7408" y="609600"/>
            <a:ext cx="10716768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Средства массовой информации 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через повторяемость, детализацию, время и место, отводимое той или иной теме, </a:t>
            </a:r>
            <a:r>
              <a:rPr lang="ru-R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определяют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ее значимость для аудитории</a:t>
            </a:r>
            <a:endParaRPr lang="ru-RU" sz="16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мере развития технологий и скорости передачи данных всем нам </a:t>
            </a:r>
            <a:r>
              <a:rPr lang="ru-R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создавать систему управления в области информации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порядок стимулирования интереса </a:t>
            </a:r>
            <a:r>
              <a:rPr lang="ru-RU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медийных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ресурсов к нашей теме.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этого нам </a:t>
            </a:r>
            <a:r>
              <a:rPr lang="ru-R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требуется понимание, единство и контроль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над информационным пространством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43328" y="1889760"/>
            <a:ext cx="8193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Новости – это отражение духовной и эстетической силы казачьего общества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3024" y="487681"/>
            <a:ext cx="10960608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Рассылайте в СМИ еженедельное расписание мероприятий, проводимых атаманом и казаками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Выступайте на мероприятиях с речами – короткими, образными, афористичными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Давайте радиоинтервью, видеокомментарии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Участвуйте во встречах с редакторами средств массовой информации, особенно в поездках. Рассказывайте о каждом таком визите, его итогах, о людях, вами встреченных, которые приносят пользу обществу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Делайте фото- и видеосопровождение нормой своей ежедневной деятельности, отбирая, разумеется, лучшие кадры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Участвуйте в социальной работе Церкви и благотворительных акциях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Поощряйте помощников, волонтеров, симпатизирующих идеям казачества Демонстрируйте свое окружение. Когда у человека есть группа единомышленников, не подчиненных, а последователей, это дорогого стоит. И это всегда замечают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Участвуйте в спортивных мероприятиях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341377"/>
            <a:ext cx="11509248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Относительно недавно было изучено 1000 сообщений в «Нью-Йорк Таймс» и «Вашингтон Пост», чтобы установить каналы, по которым эти сообщения появились в печати.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Выявлено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три</a:t>
            </a:r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основных канала: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рутинный (через официальную информацию о пресс-конференциях, официальных событиях, из пресс-релизов);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неформальный (утечки корректной информации, «сливы», сообщения из других информационных структур и т.д.)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свободный канал (интервью репортеров с людьми или рассуждения о событиях, свидетелем которых репортер был сам).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Оказалось, что свободный канал стал источником всего лишь 25 % сообщений, в то время как рутинный канал - 60%.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 статистика показывает вполне реальное соотношение свободной и организованной информации в масс-медиа.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Средства массовой коммуникации и сами заинтересованы в организованном потоке информации, но поступающая от казаков информация должна отвечать требованиям оперативности и интересного содержания, а также учитывать особенности конкретного канала коммуникации.</a:t>
            </a:r>
            <a:endParaRPr lang="ru-RU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17 декабря 2017 года г. Салехард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5008" y="406029"/>
            <a:ext cx="11301984" cy="5534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 перестает быть верховенством слова, это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территория технологий</a:t>
            </a: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визуализаций, картинки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будущего в настоящем</a:t>
            </a: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собственные аккаунты, информационные продукты и решения.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Молодое поколение смотрит видео ежедневно не менее 20 минут в день и более 180 минут в день проводит в </a:t>
            </a:r>
            <a:r>
              <a:rPr lang="ru-RU" sz="20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соцсетях</a:t>
            </a: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Они выбирают «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контент быстрого потребления</a:t>
            </a: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— короткие видео и моментальный обмен сообщениями.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Важнейший параметр – число телезрителей, людей, которые регулярно смотрят телевизор. 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данным ВЦИОМ, за последние 10 лет их число упало с 63% до 29%, а у молодежи этот показатель достиг 8%.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677</Words>
  <Application>Microsoft Office PowerPoint</Application>
  <PresentationFormat>Широкоэкранный</PresentationFormat>
  <Paragraphs>90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Тема Office</vt:lpstr>
      <vt:lpstr>Межрегиональная научно-практическая конференция   «Сохранение историко-культурного и духовно-нравственного наследия казачества в России  на современном этапе: опыт Ямало-Ненецкого автономного округа»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  «Сохранение историко-культурного и духовно-нравственного наследия казачества в России  на современном этапе: опыт Ямало-Ненецкого автономного округа»</dc:title>
  <dc:creator>J K</dc:creator>
  <cp:lastModifiedBy>J K</cp:lastModifiedBy>
  <cp:revision>7</cp:revision>
  <dcterms:created xsi:type="dcterms:W3CDTF">2017-12-14T20:31:27Z</dcterms:created>
  <dcterms:modified xsi:type="dcterms:W3CDTF">2017-12-19T10:27:16Z</dcterms:modified>
</cp:coreProperties>
</file>